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9099" y="2404531"/>
            <a:ext cx="8384145" cy="1646302"/>
          </a:xfrm>
        </p:spPr>
        <p:txBody>
          <a:bodyPr/>
          <a:lstStyle/>
          <a:p>
            <a:r>
              <a:rPr lang="en-US" dirty="0" err="1" smtClean="0"/>
              <a:t>Sammonlahden</a:t>
            </a:r>
            <a:r>
              <a:rPr lang="en-US" dirty="0" smtClean="0"/>
              <a:t> </a:t>
            </a:r>
            <a:r>
              <a:rPr lang="en-US" dirty="0" err="1" smtClean="0"/>
              <a:t>sprintticup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27.2.2016 </a:t>
            </a:r>
            <a:r>
              <a:rPr lang="en-US" dirty="0" err="1" smtClean="0"/>
              <a:t>reittianalyysit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7703" y="4050833"/>
            <a:ext cx="7766936" cy="1096899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(</a:t>
            </a:r>
            <a:r>
              <a:rPr lang="en-US" sz="3600" dirty="0" err="1" smtClean="0"/>
              <a:t>Dioissa</a:t>
            </a:r>
            <a:r>
              <a:rPr lang="en-US" sz="3600" dirty="0" smtClean="0"/>
              <a:t> </a:t>
            </a:r>
            <a:r>
              <a:rPr lang="en-US" sz="3600" dirty="0" err="1" smtClean="0"/>
              <a:t>kilpailukykyisimmät</a:t>
            </a:r>
            <a:r>
              <a:rPr lang="en-US" sz="3600" dirty="0" smtClean="0"/>
              <a:t> </a:t>
            </a:r>
            <a:r>
              <a:rPr lang="en-US" sz="3600" dirty="0" err="1" smtClean="0"/>
              <a:t>reitit</a:t>
            </a:r>
            <a:r>
              <a:rPr lang="en-US" sz="3600" dirty="0" smtClean="0"/>
              <a:t>)</a:t>
            </a:r>
          </a:p>
          <a:p>
            <a:r>
              <a:rPr lang="en-US" sz="3600" dirty="0" err="1" smtClean="0"/>
              <a:t>By:Saul</a:t>
            </a:r>
            <a:r>
              <a:rPr lang="en-US" sz="3600" dirty="0" smtClean="0"/>
              <a:t> </a:t>
            </a:r>
            <a:r>
              <a:rPr lang="en-US" sz="3600" dirty="0" err="1" smtClean="0"/>
              <a:t>Klemola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4208804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49996" y="824595"/>
            <a:ext cx="2026281" cy="466076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Rata 2</a:t>
            </a:r>
          </a:p>
          <a:p>
            <a:r>
              <a:rPr lang="en-US" sz="2200" dirty="0" smtClean="0"/>
              <a:t>10-11</a:t>
            </a:r>
          </a:p>
          <a:p>
            <a:r>
              <a:rPr lang="en-US" sz="2200" dirty="0" err="1" smtClean="0">
                <a:solidFill>
                  <a:srgbClr val="FF0000"/>
                </a:solidFill>
              </a:rPr>
              <a:t>Punainen</a:t>
            </a:r>
            <a:r>
              <a:rPr lang="en-US" sz="2200" dirty="0" smtClean="0">
                <a:solidFill>
                  <a:srgbClr val="FF0000"/>
                </a:solidFill>
              </a:rPr>
              <a:t> 132</a:t>
            </a:r>
          </a:p>
          <a:p>
            <a:r>
              <a:rPr lang="en-US" sz="2200" dirty="0" err="1" smtClean="0">
                <a:solidFill>
                  <a:srgbClr val="0070C0"/>
                </a:solidFill>
              </a:rPr>
              <a:t>Sininen</a:t>
            </a:r>
            <a:r>
              <a:rPr lang="en-US" sz="2200" dirty="0" smtClean="0">
                <a:solidFill>
                  <a:srgbClr val="0070C0"/>
                </a:solidFill>
              </a:rPr>
              <a:t> 156</a:t>
            </a:r>
            <a:endParaRPr lang="en-US" sz="22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64" y="558803"/>
            <a:ext cx="5917296" cy="470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96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49996" y="824595"/>
            <a:ext cx="2026281" cy="466076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Rata 2</a:t>
            </a:r>
          </a:p>
          <a:p>
            <a:r>
              <a:rPr lang="en-US" sz="2200" dirty="0" smtClean="0"/>
              <a:t>11-12</a:t>
            </a:r>
          </a:p>
          <a:p>
            <a:r>
              <a:rPr lang="en-US" sz="2200" dirty="0" err="1" smtClean="0">
                <a:solidFill>
                  <a:srgbClr val="FF0000"/>
                </a:solidFill>
              </a:rPr>
              <a:t>Punainen</a:t>
            </a:r>
            <a:r>
              <a:rPr lang="en-US" sz="2200" dirty="0" smtClean="0">
                <a:solidFill>
                  <a:srgbClr val="FF0000"/>
                </a:solidFill>
              </a:rPr>
              <a:t> 268</a:t>
            </a:r>
          </a:p>
          <a:p>
            <a:r>
              <a:rPr lang="en-US" sz="2200" dirty="0" err="1" smtClean="0">
                <a:solidFill>
                  <a:srgbClr val="0070C0"/>
                </a:solidFill>
              </a:rPr>
              <a:t>Sininen</a:t>
            </a:r>
            <a:r>
              <a:rPr lang="en-US" sz="2200" dirty="0" smtClean="0">
                <a:solidFill>
                  <a:srgbClr val="0070C0"/>
                </a:solidFill>
              </a:rPr>
              <a:t> 229</a:t>
            </a:r>
            <a:endParaRPr lang="en-US" sz="2200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64" y="558803"/>
            <a:ext cx="5048518" cy="539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71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69" y="901194"/>
            <a:ext cx="5988676" cy="486991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45498" y="1277439"/>
            <a:ext cx="2319412" cy="411742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Rata 1</a:t>
            </a:r>
          </a:p>
          <a:p>
            <a:r>
              <a:rPr lang="en-US" sz="2200" dirty="0" smtClean="0"/>
              <a:t>1-2</a:t>
            </a:r>
          </a:p>
          <a:p>
            <a:r>
              <a:rPr lang="en-US" sz="2200" dirty="0" err="1" smtClean="0">
                <a:solidFill>
                  <a:srgbClr val="FF0000"/>
                </a:solidFill>
              </a:rPr>
              <a:t>Punainen</a:t>
            </a:r>
            <a:r>
              <a:rPr lang="en-US" sz="2200" dirty="0" smtClean="0">
                <a:solidFill>
                  <a:srgbClr val="FF0000"/>
                </a:solidFill>
              </a:rPr>
              <a:t> 163</a:t>
            </a:r>
            <a:endParaRPr lang="fi-FI" sz="2200" dirty="0" smtClean="0">
              <a:solidFill>
                <a:srgbClr val="0070C0"/>
              </a:solidFill>
            </a:endParaRPr>
          </a:p>
          <a:p>
            <a:r>
              <a:rPr lang="en-US" sz="2200" dirty="0" err="1" smtClean="0">
                <a:solidFill>
                  <a:srgbClr val="0070C0"/>
                </a:solidFill>
              </a:rPr>
              <a:t>Sininen</a:t>
            </a:r>
            <a:r>
              <a:rPr lang="en-US" sz="2200" dirty="0" smtClean="0">
                <a:solidFill>
                  <a:srgbClr val="0070C0"/>
                </a:solidFill>
              </a:rPr>
              <a:t> 173</a:t>
            </a:r>
          </a:p>
          <a:p>
            <a:endParaRPr lang="en-US" sz="2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196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89441" y="1161529"/>
            <a:ext cx="2319412" cy="411742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Rata 1</a:t>
            </a:r>
          </a:p>
          <a:p>
            <a:r>
              <a:rPr lang="en-US" sz="2200" dirty="0" smtClean="0"/>
              <a:t>7-8</a:t>
            </a:r>
          </a:p>
          <a:p>
            <a:r>
              <a:rPr lang="en-US" sz="2200" dirty="0" err="1" smtClean="0">
                <a:solidFill>
                  <a:srgbClr val="FF0000"/>
                </a:solidFill>
              </a:rPr>
              <a:t>Punainen</a:t>
            </a:r>
            <a:r>
              <a:rPr lang="en-US" sz="2200" dirty="0" smtClean="0">
                <a:solidFill>
                  <a:srgbClr val="FF0000"/>
                </a:solidFill>
              </a:rPr>
              <a:t> 441</a:t>
            </a:r>
          </a:p>
          <a:p>
            <a:r>
              <a:rPr lang="en-US" sz="2200" dirty="0" err="1" smtClean="0">
                <a:solidFill>
                  <a:srgbClr val="00B050"/>
                </a:solidFill>
              </a:rPr>
              <a:t>Vihreä</a:t>
            </a:r>
            <a:r>
              <a:rPr lang="en-US" sz="2200" dirty="0" smtClean="0">
                <a:solidFill>
                  <a:srgbClr val="00B050"/>
                </a:solidFill>
              </a:rPr>
              <a:t> 446 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endParaRPr lang="fi-FI" sz="2200" dirty="0" smtClean="0">
              <a:solidFill>
                <a:srgbClr val="0070C0"/>
              </a:solidFill>
            </a:endParaRPr>
          </a:p>
          <a:p>
            <a:r>
              <a:rPr lang="en-US" sz="2200" dirty="0" err="1" smtClean="0">
                <a:solidFill>
                  <a:srgbClr val="0070C0"/>
                </a:solidFill>
              </a:rPr>
              <a:t>Sininen</a:t>
            </a:r>
            <a:r>
              <a:rPr lang="en-US" sz="2200" dirty="0" smtClean="0">
                <a:solidFill>
                  <a:srgbClr val="0070C0"/>
                </a:solidFill>
              </a:rPr>
              <a:t> 462</a:t>
            </a:r>
          </a:p>
          <a:p>
            <a:r>
              <a:rPr lang="en-US" sz="2200" dirty="0" smtClean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57" y="693179"/>
            <a:ext cx="7065404" cy="379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07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8664" y="708338"/>
            <a:ext cx="4470183" cy="466076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Rata 1</a:t>
            </a:r>
          </a:p>
          <a:p>
            <a:r>
              <a:rPr lang="en-US" sz="2200" dirty="0" smtClean="0"/>
              <a:t>9-10</a:t>
            </a:r>
          </a:p>
          <a:p>
            <a:r>
              <a:rPr lang="en-US" sz="2200" dirty="0" err="1" smtClean="0">
                <a:solidFill>
                  <a:srgbClr val="FF0000"/>
                </a:solidFill>
              </a:rPr>
              <a:t>Punainen</a:t>
            </a:r>
            <a:r>
              <a:rPr lang="en-US" sz="2200" dirty="0" smtClean="0">
                <a:solidFill>
                  <a:srgbClr val="FF0000"/>
                </a:solidFill>
              </a:rPr>
              <a:t> 256</a:t>
            </a:r>
          </a:p>
          <a:p>
            <a:r>
              <a:rPr lang="en-US" sz="2200" dirty="0" err="1" smtClean="0">
                <a:solidFill>
                  <a:srgbClr val="00B050"/>
                </a:solidFill>
              </a:rPr>
              <a:t>Vihreä</a:t>
            </a:r>
            <a:r>
              <a:rPr lang="en-US" sz="2200" dirty="0" smtClean="0">
                <a:solidFill>
                  <a:srgbClr val="00B050"/>
                </a:solidFill>
              </a:rPr>
              <a:t> 210 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endParaRPr lang="fi-FI" sz="2200" dirty="0" smtClean="0">
              <a:solidFill>
                <a:srgbClr val="0070C0"/>
              </a:solidFill>
            </a:endParaRPr>
          </a:p>
          <a:p>
            <a:r>
              <a:rPr lang="en-US" sz="2200" dirty="0" err="1" smtClean="0">
                <a:solidFill>
                  <a:srgbClr val="0070C0"/>
                </a:solidFill>
              </a:rPr>
              <a:t>Sininen</a:t>
            </a:r>
            <a:r>
              <a:rPr lang="en-US" sz="2200" dirty="0" smtClean="0">
                <a:solidFill>
                  <a:srgbClr val="0070C0"/>
                </a:solidFill>
              </a:rPr>
              <a:t> 270</a:t>
            </a:r>
          </a:p>
          <a:p>
            <a:r>
              <a:rPr lang="en-US" sz="2200" dirty="0" smtClean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63" y="446333"/>
            <a:ext cx="5517122" cy="596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80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8664" y="708338"/>
            <a:ext cx="4470183" cy="466076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Rata 1</a:t>
            </a:r>
          </a:p>
          <a:p>
            <a:r>
              <a:rPr lang="en-US" sz="2200" dirty="0" smtClean="0"/>
              <a:t>11-12</a:t>
            </a:r>
          </a:p>
          <a:p>
            <a:r>
              <a:rPr lang="en-US" sz="2200" dirty="0" err="1" smtClean="0">
                <a:solidFill>
                  <a:srgbClr val="FF0000"/>
                </a:solidFill>
              </a:rPr>
              <a:t>Punainen</a:t>
            </a:r>
            <a:r>
              <a:rPr lang="en-US" sz="2200" dirty="0" smtClean="0">
                <a:solidFill>
                  <a:srgbClr val="FF0000"/>
                </a:solidFill>
              </a:rPr>
              <a:t> 258</a:t>
            </a:r>
          </a:p>
          <a:p>
            <a:r>
              <a:rPr lang="en-US" sz="2200" dirty="0" err="1" smtClean="0">
                <a:solidFill>
                  <a:srgbClr val="0070C0"/>
                </a:solidFill>
              </a:rPr>
              <a:t>Sininen</a:t>
            </a:r>
            <a:r>
              <a:rPr lang="en-US" sz="2200" dirty="0" smtClean="0">
                <a:solidFill>
                  <a:srgbClr val="0070C0"/>
                </a:solidFill>
              </a:rPr>
              <a:t> 234</a:t>
            </a:r>
            <a:endParaRPr lang="en-US" sz="2200" dirty="0">
              <a:solidFill>
                <a:srgbClr val="0070C0"/>
              </a:solidFill>
            </a:endParaRPr>
          </a:p>
          <a:p>
            <a:endParaRPr lang="en-US" sz="2200" dirty="0" smtClean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016" y="407696"/>
            <a:ext cx="4100445" cy="57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38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95480" y="695460"/>
            <a:ext cx="4470183" cy="466076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Rata 2</a:t>
            </a:r>
          </a:p>
          <a:p>
            <a:r>
              <a:rPr lang="en-US" sz="2200" dirty="0" smtClean="0"/>
              <a:t>K-1</a:t>
            </a:r>
          </a:p>
          <a:p>
            <a:r>
              <a:rPr lang="en-US" sz="2200" dirty="0" err="1" smtClean="0">
                <a:solidFill>
                  <a:srgbClr val="FF0000"/>
                </a:solidFill>
              </a:rPr>
              <a:t>Punainen</a:t>
            </a:r>
            <a:r>
              <a:rPr lang="en-US" sz="2200" dirty="0" smtClean="0">
                <a:solidFill>
                  <a:srgbClr val="FF0000"/>
                </a:solidFill>
              </a:rPr>
              <a:t> 256</a:t>
            </a:r>
          </a:p>
          <a:p>
            <a:r>
              <a:rPr lang="en-US" sz="2200" dirty="0" err="1" smtClean="0">
                <a:solidFill>
                  <a:srgbClr val="00B050"/>
                </a:solidFill>
              </a:rPr>
              <a:t>Vihreä</a:t>
            </a:r>
            <a:r>
              <a:rPr lang="en-US" sz="2200" dirty="0" smtClean="0">
                <a:solidFill>
                  <a:srgbClr val="00B050"/>
                </a:solidFill>
              </a:rPr>
              <a:t> 297 </a:t>
            </a:r>
          </a:p>
          <a:p>
            <a:r>
              <a:rPr lang="en-US" sz="2200" dirty="0" err="1" smtClean="0">
                <a:solidFill>
                  <a:srgbClr val="0070C0"/>
                </a:solidFill>
              </a:rPr>
              <a:t>Sininen</a:t>
            </a:r>
            <a:r>
              <a:rPr lang="en-US" sz="2200" dirty="0" smtClean="0">
                <a:solidFill>
                  <a:srgbClr val="0070C0"/>
                </a:solidFill>
              </a:rPr>
              <a:t> 291</a:t>
            </a:r>
            <a:endParaRPr lang="en-US" sz="2200" dirty="0">
              <a:solidFill>
                <a:srgbClr val="0070C0"/>
              </a:solidFill>
            </a:endParaRPr>
          </a:p>
          <a:p>
            <a:endParaRPr lang="en-US" sz="2200" dirty="0" smtClean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016" y="407696"/>
            <a:ext cx="4100445" cy="577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016" y="407696"/>
            <a:ext cx="4344622" cy="57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60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49996" y="824595"/>
            <a:ext cx="2026281" cy="466076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Rata 2</a:t>
            </a:r>
          </a:p>
          <a:p>
            <a:r>
              <a:rPr lang="en-US" sz="2200" dirty="0" smtClean="0"/>
              <a:t>6-7</a:t>
            </a:r>
          </a:p>
          <a:p>
            <a:r>
              <a:rPr lang="en-US" sz="2200" dirty="0" err="1" smtClean="0">
                <a:solidFill>
                  <a:srgbClr val="FF0000"/>
                </a:solidFill>
              </a:rPr>
              <a:t>Punainen</a:t>
            </a:r>
            <a:r>
              <a:rPr lang="en-US" sz="2200" dirty="0" smtClean="0">
                <a:solidFill>
                  <a:srgbClr val="FF0000"/>
                </a:solidFill>
              </a:rPr>
              <a:t> 452</a:t>
            </a:r>
          </a:p>
          <a:p>
            <a:r>
              <a:rPr lang="en-US" sz="2200" dirty="0" err="1" smtClean="0">
                <a:solidFill>
                  <a:srgbClr val="0070C0"/>
                </a:solidFill>
              </a:rPr>
              <a:t>Sininen</a:t>
            </a:r>
            <a:r>
              <a:rPr lang="en-US" sz="2200" dirty="0" smtClean="0">
                <a:solidFill>
                  <a:srgbClr val="0070C0"/>
                </a:solidFill>
              </a:rPr>
              <a:t> 495</a:t>
            </a:r>
            <a:endParaRPr lang="en-US" sz="2200" dirty="0">
              <a:solidFill>
                <a:srgbClr val="0070C0"/>
              </a:solidFill>
            </a:endParaRPr>
          </a:p>
          <a:p>
            <a:r>
              <a:rPr lang="en-US" sz="2200" dirty="0" err="1" smtClean="0">
                <a:solidFill>
                  <a:schemeClr val="tx1"/>
                </a:solidFill>
              </a:rPr>
              <a:t>Sininen</a:t>
            </a:r>
            <a:r>
              <a:rPr lang="en-US" sz="2200" dirty="0" smtClean="0">
                <a:solidFill>
                  <a:schemeClr val="tx1"/>
                </a:solidFill>
              </a:rPr>
              <a:t> vain 40 m </a:t>
            </a:r>
            <a:r>
              <a:rPr lang="en-US" sz="2200" dirty="0" err="1" smtClean="0">
                <a:solidFill>
                  <a:schemeClr val="tx1"/>
                </a:solidFill>
              </a:rPr>
              <a:t>pidempi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</a:rPr>
              <a:t>joten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kannattaa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kiertää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  <a:r>
              <a:rPr lang="en-US" sz="2200" dirty="0" smtClean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46" y="695460"/>
            <a:ext cx="699135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30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49996" y="824595"/>
            <a:ext cx="2026281" cy="466076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Rata 2</a:t>
            </a:r>
          </a:p>
          <a:p>
            <a:r>
              <a:rPr lang="en-US" sz="2200" dirty="0" smtClean="0"/>
              <a:t>8-9</a:t>
            </a:r>
          </a:p>
          <a:p>
            <a:r>
              <a:rPr lang="en-US" sz="2200" dirty="0" err="1" smtClean="0">
                <a:solidFill>
                  <a:srgbClr val="FF0000"/>
                </a:solidFill>
              </a:rPr>
              <a:t>Punainen</a:t>
            </a:r>
            <a:r>
              <a:rPr lang="en-US" sz="2200" dirty="0" smtClean="0">
                <a:solidFill>
                  <a:srgbClr val="FF0000"/>
                </a:solidFill>
              </a:rPr>
              <a:t> 285</a:t>
            </a:r>
          </a:p>
          <a:p>
            <a:r>
              <a:rPr lang="en-US" sz="2200" dirty="0" err="1" smtClean="0">
                <a:solidFill>
                  <a:srgbClr val="0070C0"/>
                </a:solidFill>
              </a:rPr>
              <a:t>Sininen</a:t>
            </a:r>
            <a:r>
              <a:rPr lang="en-US" sz="2200" dirty="0" smtClean="0">
                <a:solidFill>
                  <a:srgbClr val="0070C0"/>
                </a:solidFill>
              </a:rPr>
              <a:t> 312</a:t>
            </a:r>
            <a:endParaRPr lang="en-US" sz="2200" dirty="0">
              <a:solidFill>
                <a:srgbClr val="0070C0"/>
              </a:solidFill>
            </a:endParaRPr>
          </a:p>
          <a:p>
            <a:r>
              <a:rPr lang="en-US" sz="2200" dirty="0" err="1" smtClean="0">
                <a:solidFill>
                  <a:schemeClr val="tx1"/>
                </a:solidFill>
              </a:rPr>
              <a:t>Punaisella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sen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verran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umpihankea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</a:rPr>
              <a:t>että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reiti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melko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tasavertaiset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reitit</a:t>
            </a:r>
            <a:r>
              <a:rPr lang="en-US" sz="2200" dirty="0" smtClean="0">
                <a:solidFill>
                  <a:schemeClr val="tx1"/>
                </a:solidFill>
              </a:rPr>
              <a:t>. </a:t>
            </a:r>
            <a:endParaRPr lang="en-US" sz="2200" dirty="0" smtClean="0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357" y="460486"/>
            <a:ext cx="5898191" cy="528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8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49996" y="824595"/>
            <a:ext cx="2026281" cy="466076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Rata 2</a:t>
            </a:r>
          </a:p>
          <a:p>
            <a:r>
              <a:rPr lang="en-US" sz="2200" dirty="0" smtClean="0"/>
              <a:t>9-10</a:t>
            </a:r>
          </a:p>
          <a:p>
            <a:r>
              <a:rPr lang="en-US" sz="2200" dirty="0" err="1" smtClean="0">
                <a:solidFill>
                  <a:srgbClr val="FF0000"/>
                </a:solidFill>
              </a:rPr>
              <a:t>Punainen</a:t>
            </a:r>
            <a:r>
              <a:rPr lang="en-US" sz="2200" dirty="0" smtClean="0">
                <a:solidFill>
                  <a:srgbClr val="FF0000"/>
                </a:solidFill>
              </a:rPr>
              <a:t> 195</a:t>
            </a:r>
          </a:p>
          <a:p>
            <a:r>
              <a:rPr lang="en-US" sz="2200" dirty="0" err="1" smtClean="0">
                <a:solidFill>
                  <a:srgbClr val="0070C0"/>
                </a:solidFill>
              </a:rPr>
              <a:t>Sininen</a:t>
            </a:r>
            <a:r>
              <a:rPr lang="en-US" sz="2200" dirty="0" smtClean="0">
                <a:solidFill>
                  <a:srgbClr val="0070C0"/>
                </a:solidFill>
              </a:rPr>
              <a:t> 210</a:t>
            </a:r>
            <a:endParaRPr lang="en-US" sz="2200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357" y="460486"/>
            <a:ext cx="5898191" cy="52834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356" y="460485"/>
            <a:ext cx="5959053" cy="54509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496" y="460484"/>
            <a:ext cx="6019913" cy="559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5008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</TotalTime>
  <Words>110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Sammonlahden sprintticup   27.2.2016 reittianalyysit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Leena Kantanen</dc:creator>
  <cp:lastModifiedBy>Leena Kantanen</cp:lastModifiedBy>
  <cp:revision>9</cp:revision>
  <dcterms:created xsi:type="dcterms:W3CDTF">2016-02-27T11:10:07Z</dcterms:created>
  <dcterms:modified xsi:type="dcterms:W3CDTF">2016-02-27T12:46:10Z</dcterms:modified>
</cp:coreProperties>
</file>